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72" r:id="rId3"/>
    <p:sldId id="270" r:id="rId4"/>
    <p:sldId id="261" r:id="rId5"/>
    <p:sldId id="273" r:id="rId6"/>
    <p:sldId id="258" r:id="rId7"/>
    <p:sldId id="267" r:id="rId8"/>
    <p:sldId id="279" r:id="rId9"/>
    <p:sldId id="271" r:id="rId10"/>
    <p:sldId id="277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AC65B-D592-4785-9C53-4069BB9BB9C3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8BC4F-5EF5-482E-9BD7-292ED7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6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8BC4F-5EF5-482E-9BD7-292ED70CAA3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87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8BC4F-5EF5-482E-9BD7-292ED70CAA3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872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 anchor="t">
            <a:normAutofit/>
          </a:bodyPr>
          <a:lstStyle/>
          <a:p>
            <a:pPr algn="ctr"/>
            <a:b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ОГБПОУ «Смоленский базовый медицинский колледж </a:t>
            </a:r>
            <a:b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имени К.С. Константиновой»</a:t>
            </a:r>
            <a:b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b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ПРЕЗЕНТАЦИЯ</a:t>
            </a:r>
            <a:b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«МЕЖДУНАРОДНЫЙ ДЕНЬ АКУШЕРКИ»</a:t>
            </a:r>
            <a:b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b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2021 год</a:t>
            </a:r>
            <a:b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br>
              <a:rPr lang="ru-RU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3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1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91090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938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86778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Картинки по запросу картинки день акушер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78759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4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8172400" cy="576064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мая </a:t>
            </a:r>
            <a:br>
              <a:rPr lang="ru-RU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Международный день акушерки</a:t>
            </a:r>
            <a:br>
              <a:rPr lang="ru-RU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/>
              <a:t> </a:t>
            </a:r>
            <a:r>
              <a:rPr lang="ru-RU" sz="4400" dirty="0">
                <a:solidFill>
                  <a:schemeClr val="tx1"/>
                </a:solidFill>
              </a:rPr>
              <a:t>«И нет профессии прекрасней</a:t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 На всех пяти материках, </a:t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Когда лежит все человечество </a:t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У акушерки на руках!»</a:t>
            </a:r>
            <a:br>
              <a:rPr lang="ru-RU" dirty="0"/>
            </a:br>
            <a:endParaRPr lang="ru-RU" sz="3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pozdravitel.ru/images/prazdniki/img/mezhdunarodnyy-den-akusherk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-365944"/>
            <a:ext cx="3456384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01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14380"/>
          </a:xfr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ru-RU" sz="4400" b="1" dirty="0"/>
              <a:t>Как появилась эта профессия?</a:t>
            </a:r>
            <a:endParaRPr lang="ru-RU" sz="4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928670"/>
            <a:ext cx="9073008" cy="5929330"/>
          </a:xfrm>
          <a:solidFill>
            <a:schemeClr val="accent2">
              <a:lumMod val="40000"/>
              <a:lumOff val="6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45720" lvl="0" indent="0" algn="just">
              <a:buClr>
                <a:srgbClr val="0BD0D9"/>
              </a:buClr>
              <a:buNone/>
            </a:pPr>
            <a:r>
              <a:rPr lang="ru-RU" sz="3200" dirty="0"/>
              <a:t>Акушерство (от французского </a:t>
            </a:r>
            <a:r>
              <a:rPr lang="ru-RU" sz="3200" dirty="0" err="1"/>
              <a:t>accoucher</a:t>
            </a:r>
            <a:r>
              <a:rPr lang="ru-RU" sz="3200" dirty="0"/>
              <a:t>, дословно - помогать при родах) — наука, изучающая организм женщины, связанный с беременностью и родами. Человек этой профессии должен обладать колоссальными знаниями в этой области. И профессия эта относится к древности.</a:t>
            </a:r>
            <a:endParaRPr lang="ru-RU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45720" lvl="0" indent="0" algn="just">
              <a:buClr>
                <a:srgbClr val="0BD0D9"/>
              </a:buClr>
              <a:buNone/>
            </a:pPr>
            <a:r>
              <a:rPr lang="ru-RU" sz="3200" dirty="0"/>
              <a:t>В книге рекордов Гиннеса отмечена самая пожилая акушерка и самая юная. 90-летняя </a:t>
            </a:r>
            <a:r>
              <a:rPr lang="ru-RU" sz="3200" dirty="0" err="1"/>
              <a:t>Аделина</a:t>
            </a:r>
            <a:r>
              <a:rPr lang="ru-RU" sz="3200" dirty="0"/>
              <a:t> </a:t>
            </a:r>
            <a:r>
              <a:rPr lang="ru-RU" sz="3200" dirty="0" err="1"/>
              <a:t>Вильялобос</a:t>
            </a:r>
            <a:r>
              <a:rPr lang="ru-RU" sz="3200" dirty="0"/>
              <a:t> из Перу начинала свою деятельность с 1947 года. Она приняла более 8 тысяч малышей, и среди них был даже президент. </a:t>
            </a:r>
            <a:r>
              <a:rPr lang="ru-RU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7108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картинки день акушер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12969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47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9144000" cy="68941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3400" dirty="0"/>
              <a:t>5 мая более 50 стран мира отмечают праздник людей очень важной профессии. Это Международный день акушерки. Именно от их профессионализма, знаний и опыта зачастую зависит здоровье каждой роженицы-матери и каждого ребёнка, а иногда даже их жизнь. Праздник ведёт свою историю ещё с 1987 года, когда в Нидерландах на конференции Международной конфедерации акушерок возникла идея его проведения. Однако регулярно отмечать дату стали только с 1992 года. </a:t>
            </a:r>
          </a:p>
        </p:txBody>
      </p:sp>
    </p:spTree>
    <p:extLst>
      <p:ext uri="{BB962C8B-B14F-4D97-AF65-F5344CB8AC3E}">
        <p14:creationId xmlns:p14="http://schemas.microsoft.com/office/powerpoint/2010/main" val="2789638293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5" y="3571876"/>
            <a:ext cx="75791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Значимость этой профессии переоценить трудно, ведь именно от акушерки, от ее опыта, знаний и навыков очень часто зависит жизнь и здоровье матери и ребенка. </a:t>
            </a:r>
            <a:br>
              <a:rPr lang="ru-RU" sz="2000" dirty="0"/>
            </a:br>
            <a:r>
              <a:rPr lang="ru-RU" sz="2000" dirty="0"/>
              <a:t>Акушерки помогают женщинам становиться мамами, сопровождая их с момента поступления в роддом до торжественной выписки. Они оформляют документы, находятся рядом с будущей мамой до, после и непосредственно во время родов, оказывают роженицам необходимую медицинскую помощь и моральную поддержку. </a:t>
            </a:r>
          </a:p>
        </p:txBody>
      </p:sp>
      <p:pic>
        <p:nvPicPr>
          <p:cNvPr id="2050" name="Picture 2" descr="http://www.znamyuzl.ru/uploads/posts/2015-11/1448382033_dsc26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16633"/>
            <a:ext cx="4572032" cy="335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081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439292"/>
          </a:xfrm>
        </p:spPr>
        <p:txBody>
          <a:bodyPr>
            <a:normAutofit/>
          </a:bodyPr>
          <a:lstStyle/>
          <a:p>
            <a:pPr algn="just"/>
            <a:r>
              <a:rPr lang="ru-RU" sz="3600" i="1" dirty="0">
                <a:solidFill>
                  <a:srgbClr val="FF0000"/>
                </a:solidFill>
              </a:rPr>
              <a:t>В этих руках происходит чудо:</a:t>
            </a:r>
            <a:br>
              <a:rPr lang="ru-RU" sz="3600" i="1" dirty="0">
                <a:solidFill>
                  <a:srgbClr val="FF0000"/>
                </a:solidFill>
              </a:rPr>
            </a:br>
            <a:r>
              <a:rPr lang="ru-RU" sz="3600" i="1" dirty="0">
                <a:solidFill>
                  <a:srgbClr val="FF0000"/>
                </a:solidFill>
              </a:rPr>
              <a:t>В их руках рождается жизнь,</a:t>
            </a:r>
            <a:br>
              <a:rPr lang="ru-RU" sz="3600" i="1" dirty="0">
                <a:solidFill>
                  <a:srgbClr val="FF0000"/>
                </a:solidFill>
              </a:rPr>
            </a:br>
            <a:r>
              <a:rPr lang="ru-RU" sz="3600" i="1" dirty="0">
                <a:solidFill>
                  <a:srgbClr val="FF0000"/>
                </a:solidFill>
              </a:rPr>
              <a:t>Эта специальность нужна повсюду,</a:t>
            </a:r>
            <a:br>
              <a:rPr lang="ru-RU" sz="3600" i="1" dirty="0">
                <a:solidFill>
                  <a:srgbClr val="FF0000"/>
                </a:solidFill>
              </a:rPr>
            </a:br>
            <a:r>
              <a:rPr lang="ru-RU" sz="3600" i="1" dirty="0">
                <a:solidFill>
                  <a:srgbClr val="FF0000"/>
                </a:solidFill>
              </a:rPr>
              <a:t>И просто без них часто не обойтись.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285860"/>
            <a:ext cx="4686304" cy="5069065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Очень символично то, что во многих городах сооружены акушеркам памятники. В Церкви Святой Анны (Варшава) находится великий памятник Станиславе </a:t>
            </a:r>
            <a:r>
              <a:rPr lang="ru-RU" dirty="0" err="1"/>
              <a:t>Лещинске</a:t>
            </a:r>
            <a:r>
              <a:rPr lang="ru-RU" dirty="0"/>
              <a:t>. Эта женщина – акушерка в годы войны (1943 – 1945 г.г.) в страшных условиях в лагере Освенцим, помогала женщинам рожать. Низкий ей поклон, неизмеримая благодарность и уважение</a:t>
            </a:r>
          </a:p>
        </p:txBody>
      </p:sp>
      <p:pic>
        <p:nvPicPr>
          <p:cNvPr id="5" name="Picture 2" descr="C:\Users\PC\Desktop\9178260-R3L8T8D-650-akush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285860"/>
            <a:ext cx="3571900" cy="328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560</TotalTime>
  <Words>191</Words>
  <Application>Microsoft Office PowerPoint</Application>
  <PresentationFormat>Экран (4:3)</PresentationFormat>
  <Paragraphs>12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Поток</vt:lpstr>
      <vt:lpstr> ОГБПОУ «Смоленский базовый медицинский колледж  имени К.С. Константиновой»  ПРЕЗЕНТАЦИЯ «МЕЖДУНАРОДНЫЙ ДЕНЬ АКУШЕРКИ»  2021 год  </vt:lpstr>
      <vt:lpstr>Презентация PowerPoint</vt:lpstr>
      <vt:lpstr>5 мая     Международный день акушерки  «И нет профессии прекрасней  На всех пяти материках,  Когда лежит все человечество  У акушерки на руках!» </vt:lpstr>
      <vt:lpstr>Как появилась эта профессия?</vt:lpstr>
      <vt:lpstr>Презентация PowerPoint</vt:lpstr>
      <vt:lpstr>Презентация PowerPoint</vt:lpstr>
      <vt:lpstr>Презентация PowerPoint</vt:lpstr>
      <vt:lpstr>В этих руках происходит чудо: В их руках рождается жизнь, Эта специальность нужна повсюду, И просто без них часто не обойтись.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Sergey</cp:lastModifiedBy>
  <cp:revision>50</cp:revision>
  <dcterms:modified xsi:type="dcterms:W3CDTF">2021-04-30T10:58:33Z</dcterms:modified>
</cp:coreProperties>
</file>